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62" r:id="rId3"/>
    <p:sldId id="316" r:id="rId4"/>
    <p:sldId id="302" r:id="rId5"/>
    <p:sldId id="285" r:id="rId6"/>
    <p:sldId id="286" r:id="rId7"/>
    <p:sldId id="287" r:id="rId8"/>
    <p:sldId id="305" r:id="rId9"/>
    <p:sldId id="306" r:id="rId10"/>
    <p:sldId id="307" r:id="rId11"/>
    <p:sldId id="308" r:id="rId12"/>
    <p:sldId id="288" r:id="rId13"/>
    <p:sldId id="309" r:id="rId14"/>
    <p:sldId id="310" r:id="rId15"/>
    <p:sldId id="311" r:id="rId16"/>
    <p:sldId id="303" r:id="rId17"/>
    <p:sldId id="293" r:id="rId18"/>
    <p:sldId id="304" r:id="rId19"/>
    <p:sldId id="295" r:id="rId20"/>
    <p:sldId id="312" r:id="rId21"/>
    <p:sldId id="299" r:id="rId22"/>
    <p:sldId id="313" r:id="rId23"/>
    <p:sldId id="314" r:id="rId24"/>
    <p:sldId id="315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havo 3.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750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40420"/>
          <a:stretch/>
        </p:blipFill>
        <p:spPr>
          <a:xfrm>
            <a:off x="0" y="42068"/>
            <a:ext cx="12192000" cy="142578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068"/>
            <a:ext cx="12192000" cy="239305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613"/>
            <a:ext cx="10852484" cy="680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53383"/>
          <a:stretch/>
        </p:blipFill>
        <p:spPr>
          <a:xfrm>
            <a:off x="-93246" y="0"/>
            <a:ext cx="12285245" cy="81814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3246" y="-1"/>
            <a:ext cx="12285245" cy="175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vraag 3 en 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5699403" cy="3880773"/>
          </a:xfrm>
        </p:spPr>
        <p:txBody>
          <a:bodyPr>
            <a:normAutofit/>
          </a:bodyPr>
          <a:lstStyle/>
          <a:p>
            <a:r>
              <a:rPr lang="nl-NL" sz="2500" dirty="0"/>
              <a:t>Hiervoor 5 minuten de tijd.</a:t>
            </a:r>
          </a:p>
          <a:p>
            <a:r>
              <a:rPr lang="nl-NL" sz="2500" dirty="0"/>
              <a:t>De eerste 3 minuten lees/werk je zelfstandig.</a:t>
            </a:r>
          </a:p>
          <a:p>
            <a:r>
              <a:rPr lang="nl-NL" sz="2500" dirty="0" smtClean="0"/>
              <a:t>Eerder klaar? </a:t>
            </a:r>
            <a:r>
              <a:rPr lang="nl-NL" sz="2500" dirty="0" smtClean="0"/>
              <a:t>Lees paragraaf Rekenen </a:t>
            </a:r>
            <a:r>
              <a:rPr lang="nl-NL" sz="2500" dirty="0" smtClean="0"/>
              <a:t>met procenten.</a:t>
            </a:r>
            <a:endParaRPr lang="nl-NL" sz="2500" dirty="0"/>
          </a:p>
          <a:p>
            <a:pPr marL="0" indent="0">
              <a:buNone/>
            </a:pPr>
            <a:r>
              <a:rPr lang="nl-NL" sz="2500" dirty="0" smtClean="0"/>
              <a:t>4C Mag je overslaan</a:t>
            </a:r>
            <a:endParaRPr lang="nl-NL" sz="2500" dirty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619626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619626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6196263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50170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43558"/>
          <a:stretch/>
        </p:blipFill>
        <p:spPr>
          <a:xfrm>
            <a:off x="0" y="-44452"/>
            <a:ext cx="12192000" cy="103104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4452"/>
            <a:ext cx="12192000" cy="182674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36650"/>
          <a:stretch/>
        </p:blipFill>
        <p:spPr>
          <a:xfrm>
            <a:off x="0" y="1670052"/>
            <a:ext cx="12192000" cy="97689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70051"/>
            <a:ext cx="12192000" cy="154207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613"/>
            <a:ext cx="10852484" cy="680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72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46914"/>
          <a:stretch/>
        </p:blipFill>
        <p:spPr>
          <a:xfrm>
            <a:off x="0" y="0"/>
            <a:ext cx="12296274" cy="116706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296274" cy="219842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613"/>
            <a:ext cx="10852484" cy="680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2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47421"/>
          <a:stretch/>
        </p:blipFill>
        <p:spPr>
          <a:xfrm>
            <a:off x="0" y="0"/>
            <a:ext cx="12192000" cy="1010653"/>
          </a:xfrm>
          <a:prstGeom prst="rect">
            <a:avLst/>
          </a:prstGeom>
        </p:spPr>
      </p:pic>
      <p:pic>
        <p:nvPicPr>
          <p:cNvPr id="5" name="Tijdelijke aanduiding voor inhou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922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42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661736"/>
            <a:ext cx="10924674" cy="5089359"/>
          </a:xfrm>
        </p:spPr>
        <p:txBody>
          <a:bodyPr>
            <a:noAutofit/>
          </a:bodyPr>
          <a:lstStyle/>
          <a:p>
            <a:r>
              <a:rPr lang="nl-NL" sz="2500" dirty="0" smtClean="0"/>
              <a:t>In Amerika zijn meer dan 5 miljoen werklozen terwijl in Nederland dit rond de 200.0000 ligt. Kunnen we nu concluderen dat het in Nederland beter gaat met de economie?</a:t>
            </a:r>
          </a:p>
          <a:p>
            <a:r>
              <a:rPr lang="nl-NL" sz="2500" dirty="0" smtClean="0"/>
              <a:t>Nee, want in Amerika wonen veel meer mensen.</a:t>
            </a:r>
          </a:p>
          <a:p>
            <a:r>
              <a:rPr lang="nl-NL" sz="2500" dirty="0" smtClean="0"/>
              <a:t>Mijn uurloon is gestegen met 1 euro per uur, is dat veel?</a:t>
            </a:r>
          </a:p>
          <a:p>
            <a:r>
              <a:rPr lang="nl-NL" sz="2500" dirty="0" smtClean="0"/>
              <a:t>Wederom lastig te zeggen, als ik eerste 3 euro verdiende en nu 4 per is dat veel, verdiende je eerst 100 euro nu 101 per uur zal je het nauwelijks merken.</a:t>
            </a:r>
          </a:p>
          <a:p>
            <a:r>
              <a:rPr lang="nl-NL" sz="2500" dirty="0" smtClean="0"/>
              <a:t>Daarom gebruiken we percentages: dat geeft een beter beeld waardoor we dingen kunnen vergelijken.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68823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Lees paragraaf rekenen met procenten.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5699403" cy="3880773"/>
          </a:xfrm>
        </p:spPr>
        <p:txBody>
          <a:bodyPr>
            <a:normAutofit/>
          </a:bodyPr>
          <a:lstStyle/>
          <a:p>
            <a:r>
              <a:rPr lang="nl-NL" sz="2500" dirty="0"/>
              <a:t>Hiervoor 5 minuten de tijd.</a:t>
            </a:r>
          </a:p>
          <a:p>
            <a:r>
              <a:rPr lang="nl-NL" sz="2500" dirty="0"/>
              <a:t>De eerste 3 minuten lees/werk je zelfstandig.</a:t>
            </a:r>
          </a:p>
          <a:p>
            <a:r>
              <a:rPr lang="nl-NL" sz="2500" dirty="0"/>
              <a:t>Daarna mag je overleggen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Je hoeft nog geen sommen nog te maken.</a:t>
            </a:r>
          </a:p>
          <a:p>
            <a:endParaRPr lang="nl-NL" sz="2500" dirty="0"/>
          </a:p>
          <a:p>
            <a:pPr marL="0" indent="0">
              <a:buNone/>
            </a:pPr>
            <a:endParaRPr lang="nl-NL" sz="2500" dirty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619626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619626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6196263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5285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hebben we gezien?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/>
              <a:t>Deel / geheel * 100% </a:t>
            </a:r>
            <a:endParaRPr lang="nl-NL" sz="2500" dirty="0" smtClean="0"/>
          </a:p>
          <a:p>
            <a:r>
              <a:rPr lang="nl-NL" sz="2500" dirty="0" smtClean="0"/>
              <a:t>= </a:t>
            </a:r>
            <a:r>
              <a:rPr lang="nl-NL" sz="2500" dirty="0"/>
              <a:t>als we willen weten hoeveel procent iets is van een totaal </a:t>
            </a:r>
            <a:r>
              <a:rPr lang="nl-NL" sz="2500" dirty="0" err="1"/>
              <a:t>bvb</a:t>
            </a:r>
            <a:r>
              <a:rPr lang="nl-NL" sz="2500" dirty="0"/>
              <a:t> hoeveel mensen zijn er werkloos van de totale bevolking</a:t>
            </a:r>
          </a:p>
          <a:p>
            <a:r>
              <a:rPr lang="nl-NL" sz="2500" dirty="0"/>
              <a:t>(nieuw – oud) / oud * 100% </a:t>
            </a:r>
            <a:endParaRPr lang="nl-NL" sz="2500" dirty="0" smtClean="0"/>
          </a:p>
          <a:p>
            <a:r>
              <a:rPr lang="nl-NL" sz="2500" dirty="0" smtClean="0"/>
              <a:t>gebruiken </a:t>
            </a:r>
            <a:r>
              <a:rPr lang="nl-NL" sz="2500" dirty="0"/>
              <a:t>we als we willen weten of iets is gedaald of gestegen. Bijvoorbeeld is de werkloosheid gedaald of gestegen de afgelopen jaren.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15381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vraag 1 en </a:t>
            </a:r>
            <a:r>
              <a:rPr lang="nl-NL" dirty="0" smtClean="0"/>
              <a:t>2 (bladzijde 24)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5699403" cy="3880773"/>
          </a:xfrm>
        </p:spPr>
        <p:txBody>
          <a:bodyPr>
            <a:normAutofit/>
          </a:bodyPr>
          <a:lstStyle/>
          <a:p>
            <a:r>
              <a:rPr lang="nl-NL" sz="2500" dirty="0"/>
              <a:t>Hiervoor 5 minuten de tijd.</a:t>
            </a:r>
          </a:p>
          <a:p>
            <a:r>
              <a:rPr lang="nl-NL" sz="2500" dirty="0"/>
              <a:t>De eerste 3 minuten lees/werk je zelfstandig.</a:t>
            </a:r>
          </a:p>
          <a:p>
            <a:r>
              <a:rPr lang="nl-NL" sz="2500" dirty="0" smtClean="0"/>
              <a:t>Eerder klaar? </a:t>
            </a:r>
            <a:endParaRPr lang="nl-NL" sz="2500" dirty="0" smtClean="0"/>
          </a:p>
          <a:p>
            <a:r>
              <a:rPr lang="nl-NL" sz="2500" dirty="0" smtClean="0"/>
              <a:t>Verder werken.</a:t>
            </a:r>
          </a:p>
          <a:p>
            <a:endParaRPr lang="nl-NL" sz="2500" dirty="0"/>
          </a:p>
          <a:p>
            <a:pPr marL="0" indent="0">
              <a:buNone/>
            </a:pPr>
            <a:endParaRPr lang="nl-NL" sz="2500" dirty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619626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619626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6196263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76468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Terugblik vorige les</a:t>
            </a:r>
            <a:endParaRPr lang="nl-NL" sz="2500" dirty="0"/>
          </a:p>
          <a:p>
            <a:r>
              <a:rPr lang="nl-NL" sz="2500" dirty="0" smtClean="0"/>
              <a:t>Verschuiving van vraag en aanbodlijn.</a:t>
            </a:r>
          </a:p>
          <a:p>
            <a:r>
              <a:rPr lang="nl-NL" sz="2500" dirty="0" smtClean="0"/>
              <a:t>Rekenen met procenten.</a:t>
            </a:r>
          </a:p>
        </p:txBody>
      </p:sp>
    </p:spTree>
    <p:extLst>
      <p:ext uri="{BB962C8B-B14F-4D97-AF65-F5344CB8AC3E}">
        <p14:creationId xmlns:p14="http://schemas.microsoft.com/office/powerpoint/2010/main" val="259834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47814"/>
          <a:stretch/>
        </p:blipFill>
        <p:spPr>
          <a:xfrm>
            <a:off x="-104776" y="-1"/>
            <a:ext cx="12296775" cy="141972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4776" y="-1"/>
            <a:ext cx="12296775" cy="272052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43071"/>
          <a:stretch/>
        </p:blipFill>
        <p:spPr>
          <a:xfrm>
            <a:off x="-104777" y="2680095"/>
            <a:ext cx="12296775" cy="85718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4777" y="2680095"/>
            <a:ext cx="12296775" cy="150572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4"/>
          <a:srcRect b="63377"/>
          <a:stretch/>
        </p:blipFill>
        <p:spPr>
          <a:xfrm>
            <a:off x="0" y="4182460"/>
            <a:ext cx="12192000" cy="81064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182460"/>
            <a:ext cx="12192000" cy="2213482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5"/>
          <a:srcRect b="46334"/>
          <a:stretch/>
        </p:blipFill>
        <p:spPr>
          <a:xfrm>
            <a:off x="-104778" y="12996"/>
            <a:ext cx="12296775" cy="877342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04778" y="12995"/>
            <a:ext cx="12296775" cy="1634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923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huiswerk is vraag </a:t>
            </a:r>
            <a:r>
              <a:rPr lang="nl-NL" dirty="0" smtClean="0"/>
              <a:t>3</a:t>
            </a:r>
            <a:r>
              <a:rPr lang="nl-NL" dirty="0"/>
              <a:t> </a:t>
            </a:r>
            <a:r>
              <a:rPr lang="nl-NL" dirty="0" smtClean="0"/>
              <a:t>en 4.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719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48375"/>
          <a:stretch/>
        </p:blipFill>
        <p:spPr>
          <a:xfrm>
            <a:off x="0" y="-58739"/>
            <a:ext cx="12192000" cy="132205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8740"/>
            <a:ext cx="12192000" cy="256087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43666"/>
          <a:stretch/>
        </p:blipFill>
        <p:spPr>
          <a:xfrm>
            <a:off x="0" y="1846265"/>
            <a:ext cx="12192000" cy="78865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46264"/>
            <a:ext cx="12192000" cy="1399953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4"/>
          <a:srcRect b="46096"/>
          <a:stretch/>
        </p:blipFill>
        <p:spPr>
          <a:xfrm>
            <a:off x="0" y="3090644"/>
            <a:ext cx="12192000" cy="77149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090643"/>
            <a:ext cx="12192000" cy="143123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5"/>
          <a:srcRect b="34590"/>
          <a:stretch/>
        </p:blipFill>
        <p:spPr>
          <a:xfrm>
            <a:off x="0" y="4281495"/>
            <a:ext cx="12192000" cy="807863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281495"/>
            <a:ext cx="12192000" cy="123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78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42883"/>
          <a:stretch/>
        </p:blipFill>
        <p:spPr>
          <a:xfrm>
            <a:off x="0" y="1"/>
            <a:ext cx="12192000" cy="193708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39143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45481"/>
          <a:stretch/>
        </p:blipFill>
        <p:spPr>
          <a:xfrm>
            <a:off x="0" y="2779289"/>
            <a:ext cx="12192000" cy="145582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79289"/>
            <a:ext cx="12192000" cy="2670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97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39474"/>
          <a:stretch/>
        </p:blipFill>
        <p:spPr>
          <a:xfrm>
            <a:off x="0" y="1"/>
            <a:ext cx="12192000" cy="86627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43123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/>
          <a:srcRect b="62420"/>
          <a:stretch/>
        </p:blipFill>
        <p:spPr>
          <a:xfrm>
            <a:off x="0" y="1376812"/>
            <a:ext cx="12192000" cy="58433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76812"/>
            <a:ext cx="12192000" cy="1554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87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42514"/>
          <a:stretch/>
        </p:blipFill>
        <p:spPr>
          <a:xfrm>
            <a:off x="-1" y="1"/>
            <a:ext cx="12079705" cy="102268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079705" cy="177901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30519"/>
          <a:stretch/>
        </p:blipFill>
        <p:spPr>
          <a:xfrm>
            <a:off x="-2" y="1688307"/>
            <a:ext cx="12079705" cy="106692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1688307"/>
            <a:ext cx="12079705" cy="153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98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hebben we gezien: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12821" y="1130969"/>
            <a:ext cx="8961181" cy="4910394"/>
          </a:xfrm>
        </p:spPr>
        <p:txBody>
          <a:bodyPr>
            <a:noAutofit/>
          </a:bodyPr>
          <a:lstStyle/>
          <a:p>
            <a:r>
              <a:rPr lang="nl-NL" sz="2500" dirty="0" smtClean="0"/>
              <a:t>We hebben vorige les gezien dat wij als consumenten zo’n laag mogelijke prijs willen.</a:t>
            </a:r>
          </a:p>
          <a:p>
            <a:r>
              <a:rPr lang="nl-NL" sz="2500" dirty="0" smtClean="0"/>
              <a:t>We hebben ook gezien dat wanneer we producten aanbieden, we zo’n hoog mogelijke prijs willen.</a:t>
            </a:r>
          </a:p>
          <a:p>
            <a:r>
              <a:rPr lang="nl-NL" sz="2500" smtClean="0"/>
              <a:t>De </a:t>
            </a:r>
            <a:r>
              <a:rPr lang="nl-NL" sz="2500" dirty="0" smtClean="0"/>
              <a:t>prijs waar zowel de vragers als aanbieders tevreden mee zijn, de evenwichtsprijs.</a:t>
            </a:r>
          </a:p>
          <a:p>
            <a:r>
              <a:rPr lang="nl-NL" sz="2500" dirty="0" smtClean="0"/>
              <a:t>Is de prijs hoger dan de evenwichtsprijs, dan zal er meer aanbod dan vraag zijn, dat noemen we een aanbodsoverschot. Hierdoor zal de prijs weer dalen.</a:t>
            </a:r>
          </a:p>
          <a:p>
            <a:r>
              <a:rPr lang="nl-NL" sz="2500" dirty="0" smtClean="0"/>
              <a:t>Is de prijs lager dan de evenwichtsprijs, dan zal er meer vraag dan aanbod zijn, dat noemen we een vraagoverschot. Hierdoor zal de prijs weer stijgen.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2731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Lees paragraaf verschuiving van vraag en aanbod lijn.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5699403" cy="3880773"/>
          </a:xfrm>
        </p:spPr>
        <p:txBody>
          <a:bodyPr>
            <a:normAutofit/>
          </a:bodyPr>
          <a:lstStyle/>
          <a:p>
            <a:r>
              <a:rPr lang="nl-NL" sz="2500" dirty="0"/>
              <a:t>Hiervoor 5 minuten de tijd.</a:t>
            </a:r>
          </a:p>
          <a:p>
            <a:r>
              <a:rPr lang="nl-NL" sz="2500" dirty="0"/>
              <a:t>De eerste 3 minuten lees/werk je zelfstandig.</a:t>
            </a:r>
          </a:p>
          <a:p>
            <a:r>
              <a:rPr lang="nl-NL" sz="2500" dirty="0"/>
              <a:t>Daarna mag je overleggen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Je hoeft nog geen sommen nog te maken.</a:t>
            </a:r>
          </a:p>
          <a:p>
            <a:endParaRPr lang="nl-NL" sz="2500" dirty="0"/>
          </a:p>
          <a:p>
            <a:pPr marL="0" indent="0">
              <a:buNone/>
            </a:pPr>
            <a:endParaRPr lang="nl-NL" sz="2500" dirty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619626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619626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6196263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78873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hebben we gezien.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sz="2500" dirty="0" smtClean="0"/>
              <a:t>Wanneer er voor dezelfde prijs meer of minder producten aangeboden worden veranderd de aanbodlijn.</a:t>
            </a:r>
          </a:p>
          <a:p>
            <a:r>
              <a:rPr lang="nl-NL" sz="2500" dirty="0" smtClean="0"/>
              <a:t>Er is winst op de markt, dus meer mensen willen op deze markt meedoen.</a:t>
            </a:r>
          </a:p>
          <a:p>
            <a:r>
              <a:rPr lang="nl-NL" sz="2500" dirty="0" smtClean="0"/>
              <a:t>Wanneer er voor dezelfde prijs meer of minder producten gevraagd worden veranderd de vraaglijn.</a:t>
            </a:r>
          </a:p>
          <a:p>
            <a:r>
              <a:rPr lang="nl-NL" sz="2500" dirty="0" smtClean="0"/>
              <a:t>Bijvoorbeeld meer of minder inkomen.</a:t>
            </a:r>
          </a:p>
          <a:p>
            <a:r>
              <a:rPr lang="nl-NL" sz="2500" dirty="0" smtClean="0"/>
              <a:t>Bij een prijsverandering veranderd zowel de aanbod als vraaglijn </a:t>
            </a:r>
            <a:r>
              <a:rPr lang="nl-NL" sz="2500" b="1" dirty="0" smtClean="0"/>
              <a:t>niet!</a:t>
            </a:r>
            <a:endParaRPr lang="nl-NL" sz="2500" b="1" dirty="0"/>
          </a:p>
        </p:txBody>
      </p:sp>
    </p:spTree>
    <p:extLst>
      <p:ext uri="{BB962C8B-B14F-4D97-AF65-F5344CB8AC3E}">
        <p14:creationId xmlns:p14="http://schemas.microsoft.com/office/powerpoint/2010/main" val="406587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vraag 1 en 2 (bladzijde 19)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5699403" cy="3880773"/>
          </a:xfrm>
        </p:spPr>
        <p:txBody>
          <a:bodyPr>
            <a:normAutofit/>
          </a:bodyPr>
          <a:lstStyle/>
          <a:p>
            <a:r>
              <a:rPr lang="nl-NL" sz="2500" dirty="0"/>
              <a:t>Hiervoor 5 minuten de tijd.</a:t>
            </a:r>
          </a:p>
          <a:p>
            <a:r>
              <a:rPr lang="nl-NL" sz="2500" dirty="0"/>
              <a:t>De eerste 3 minuten lees/werk je zelfstandig.</a:t>
            </a:r>
          </a:p>
          <a:p>
            <a:r>
              <a:rPr lang="nl-NL" sz="2500" dirty="0" smtClean="0"/>
              <a:t>Eerder klaar? Lees bron 5 en 6.</a:t>
            </a:r>
            <a:endParaRPr lang="nl-NL" sz="2500" dirty="0"/>
          </a:p>
          <a:p>
            <a:pPr marL="0" indent="0">
              <a:buNone/>
            </a:pPr>
            <a:endParaRPr lang="nl-NL" sz="2500" dirty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619626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619626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6196263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5535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33403"/>
          <a:stretch/>
        </p:blipFill>
        <p:spPr>
          <a:xfrm>
            <a:off x="0" y="-57945"/>
            <a:ext cx="12192000" cy="170627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7945"/>
            <a:ext cx="12192000" cy="256208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t="8631"/>
          <a:stretch/>
        </p:blipFill>
        <p:spPr>
          <a:xfrm>
            <a:off x="0" y="-1"/>
            <a:ext cx="11658600" cy="689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76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42390"/>
          <a:stretch/>
        </p:blipFill>
        <p:spPr>
          <a:xfrm>
            <a:off x="0" y="1"/>
            <a:ext cx="12192000" cy="149191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58970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613"/>
            <a:ext cx="10852484" cy="680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86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338</TotalTime>
  <Words>568</Words>
  <Application>Microsoft Office PowerPoint</Application>
  <PresentationFormat>Breedbeeld</PresentationFormat>
  <Paragraphs>80</Paragraphs>
  <Slides>24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8" baseType="lpstr">
      <vt:lpstr>Arial</vt:lpstr>
      <vt:lpstr>Trebuchet MS</vt:lpstr>
      <vt:lpstr>Wingdings 3</vt:lpstr>
      <vt:lpstr>Facet</vt:lpstr>
      <vt:lpstr>Welkom havo 3.</vt:lpstr>
      <vt:lpstr>Agenda:</vt:lpstr>
      <vt:lpstr>PowerPoint-presentatie</vt:lpstr>
      <vt:lpstr>Wat hebben we gezien:</vt:lpstr>
      <vt:lpstr>Lees paragraaf verschuiving van vraag en aanbod lijn.</vt:lpstr>
      <vt:lpstr>Wat hebben we gezien.</vt:lpstr>
      <vt:lpstr>Maak vraag 1 en 2 (bladzijde 19)</vt:lpstr>
      <vt:lpstr>PowerPoint-presentatie</vt:lpstr>
      <vt:lpstr>PowerPoint-presentatie</vt:lpstr>
      <vt:lpstr>PowerPoint-presentatie</vt:lpstr>
      <vt:lpstr>PowerPoint-presentatie</vt:lpstr>
      <vt:lpstr>Maak vraag 3 en 4</vt:lpstr>
      <vt:lpstr>PowerPoint-presentatie</vt:lpstr>
      <vt:lpstr>PowerPoint-presentatie</vt:lpstr>
      <vt:lpstr>PowerPoint-presentatie</vt:lpstr>
      <vt:lpstr>PowerPoint-presentatie</vt:lpstr>
      <vt:lpstr>Lees paragraaf rekenen met procenten.</vt:lpstr>
      <vt:lpstr>Wat hebben we gezien?</vt:lpstr>
      <vt:lpstr>Maak vraag 1 en 2 (bladzijde 24)</vt:lpstr>
      <vt:lpstr>PowerPoint-presentatie</vt:lpstr>
      <vt:lpstr>Het huiswerk is vraag 3 en 4.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Jacobs, B (Bas)</cp:lastModifiedBy>
  <cp:revision>44</cp:revision>
  <dcterms:created xsi:type="dcterms:W3CDTF">2017-08-27T09:00:36Z</dcterms:created>
  <dcterms:modified xsi:type="dcterms:W3CDTF">2017-09-18T17:55:19Z</dcterms:modified>
</cp:coreProperties>
</file>